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3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5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9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2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7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8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7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2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CA01-5C0C-48AE-BDEB-9051A28E20C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81014-E0C5-43CA-8A30-F865AF27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1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36376"/>
            <a:ext cx="8511989" cy="47879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349625"/>
            <a:ext cx="9144000" cy="15867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Бережем здоровье детей с детства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707"/>
            <a:ext cx="10515600" cy="941293"/>
          </a:xfrm>
        </p:spPr>
        <p:txBody>
          <a:bodyPr/>
          <a:lstStyle/>
          <a:p>
            <a:pPr algn="ctr"/>
            <a:r>
              <a:rPr lang="ru-RU" dirty="0" smtClean="0"/>
              <a:t>Соблюдение режима дня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0" y="968189"/>
            <a:ext cx="4643717" cy="34827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34" y="1788459"/>
            <a:ext cx="2904254" cy="3872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55" y="1048870"/>
            <a:ext cx="3675529" cy="27566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29" y="4096870"/>
            <a:ext cx="1950720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646" y="4710540"/>
            <a:ext cx="1930212" cy="19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7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1035422"/>
          </a:xfrm>
        </p:spPr>
        <p:txBody>
          <a:bodyPr/>
          <a:lstStyle/>
          <a:p>
            <a:pPr algn="ctr"/>
            <a:r>
              <a:rPr lang="ru-RU" dirty="0" smtClean="0"/>
              <a:t>Полноценное питание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1210235"/>
            <a:ext cx="5540188" cy="41551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210234"/>
            <a:ext cx="5540188" cy="4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Полезные привычки-залог здорового ребенка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224" y="1665940"/>
            <a:ext cx="7566212" cy="50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8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388" y="298869"/>
            <a:ext cx="9109404" cy="62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1169894"/>
          </a:xfrm>
        </p:spPr>
        <p:txBody>
          <a:bodyPr/>
          <a:lstStyle/>
          <a:p>
            <a:pPr algn="ctr"/>
            <a:r>
              <a:rPr lang="ru-RU" dirty="0" smtClean="0"/>
              <a:t>Дошкольное детство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56" r="7450" b="2941"/>
          <a:stretch/>
        </p:blipFill>
        <p:spPr>
          <a:xfrm>
            <a:off x="263901" y="1169897"/>
            <a:ext cx="3899646" cy="2958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-1" r="4039" b="515"/>
          <a:stretch/>
        </p:blipFill>
        <p:spPr>
          <a:xfrm>
            <a:off x="7549683" y="3696819"/>
            <a:ext cx="4259356" cy="3032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527" r="11703" b="2794"/>
          <a:stretch/>
        </p:blipFill>
        <p:spPr>
          <a:xfrm>
            <a:off x="4282048" y="1743635"/>
            <a:ext cx="3267635" cy="2962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101" y="1169897"/>
            <a:ext cx="1913069" cy="2391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90" y="4338918"/>
            <a:ext cx="1505790" cy="1927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3529" t="17744" r="-3529" b="4050"/>
          <a:stretch/>
        </p:blipFill>
        <p:spPr>
          <a:xfrm>
            <a:off x="2748243" y="4809004"/>
            <a:ext cx="4572000" cy="18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27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968187"/>
          </a:xfrm>
        </p:spPr>
        <p:txBody>
          <a:bodyPr/>
          <a:lstStyle/>
          <a:p>
            <a:r>
              <a:rPr lang="ru-RU" dirty="0" smtClean="0"/>
              <a:t>Соблюдение чистоты и личной гигиены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3" y="991907"/>
            <a:ext cx="5801784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47" y="1401809"/>
            <a:ext cx="2648651" cy="3531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29" y="2568388"/>
            <a:ext cx="2622178" cy="34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40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1021975"/>
          </a:xfrm>
        </p:spPr>
        <p:txBody>
          <a:bodyPr/>
          <a:lstStyle/>
          <a:p>
            <a:pPr algn="ctr"/>
            <a:r>
              <a:rPr lang="ru-RU" dirty="0" smtClean="0"/>
              <a:t>Соблюдение питьевого режима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77" y="924671"/>
            <a:ext cx="7588375" cy="5691281"/>
          </a:xfrm>
        </p:spPr>
      </p:pic>
    </p:spTree>
    <p:extLst>
      <p:ext uri="{BB962C8B-B14F-4D97-AF65-F5344CB8AC3E}">
        <p14:creationId xmlns:p14="http://schemas.microsoft.com/office/powerpoint/2010/main" val="351602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623" y="134472"/>
            <a:ext cx="3523129" cy="10757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Закаливание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5" y="425913"/>
            <a:ext cx="3894916" cy="29211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57" y="3496236"/>
            <a:ext cx="4177553" cy="3133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63" y="462705"/>
            <a:ext cx="3845859" cy="2884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138" r="38137" b="7255"/>
          <a:stretch/>
        </p:blipFill>
        <p:spPr>
          <a:xfrm>
            <a:off x="6190129" y="3496236"/>
            <a:ext cx="4279761" cy="30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8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914399"/>
          </a:xfrm>
        </p:spPr>
        <p:txBody>
          <a:bodyPr/>
          <a:lstStyle/>
          <a:p>
            <a:pPr algn="ctr"/>
            <a:r>
              <a:rPr lang="ru-RU" dirty="0" smtClean="0"/>
              <a:t>Утренняя зарядка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8" y="968188"/>
            <a:ext cx="7495304" cy="5621478"/>
          </a:xfrm>
        </p:spPr>
      </p:pic>
    </p:spTree>
    <p:extLst>
      <p:ext uri="{BB962C8B-B14F-4D97-AF65-F5344CB8AC3E}">
        <p14:creationId xmlns:p14="http://schemas.microsoft.com/office/powerpoint/2010/main" val="55615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6824"/>
          </a:xfrm>
        </p:spPr>
        <p:txBody>
          <a:bodyPr/>
          <a:lstStyle/>
          <a:p>
            <a:pPr algn="ctr"/>
            <a:r>
              <a:rPr lang="ru-RU" dirty="0" smtClean="0"/>
              <a:t>Двигательная активность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941296"/>
            <a:ext cx="5942541" cy="44569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87" y="605120"/>
            <a:ext cx="3994025" cy="2995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86" y="3862481"/>
            <a:ext cx="3994025" cy="29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13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048"/>
            <a:ext cx="10515600" cy="1035423"/>
          </a:xfrm>
        </p:spPr>
        <p:txBody>
          <a:bodyPr/>
          <a:lstStyle/>
          <a:p>
            <a:pPr algn="ctr"/>
            <a:r>
              <a:rPr lang="ru-RU" dirty="0" smtClean="0"/>
              <a:t>Прогулки на свежем воздухе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7" y="1277471"/>
            <a:ext cx="3263503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0136" y="1983442"/>
            <a:ext cx="4572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46" y="1277471"/>
            <a:ext cx="4554071" cy="34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1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</TotalTime>
  <Words>33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Бережем здоровье детей с детства</vt:lpstr>
      <vt:lpstr>Презентация PowerPoint</vt:lpstr>
      <vt:lpstr>Дошкольное детство</vt:lpstr>
      <vt:lpstr>Соблюдение чистоты и личной гигиены</vt:lpstr>
      <vt:lpstr>Соблюдение питьевого режима</vt:lpstr>
      <vt:lpstr>Закаливание</vt:lpstr>
      <vt:lpstr>Утренняя зарядка</vt:lpstr>
      <vt:lpstr>Двигательная активность</vt:lpstr>
      <vt:lpstr>Прогулки на свежем воздухе</vt:lpstr>
      <vt:lpstr>Соблюдение режима дня</vt:lpstr>
      <vt:lpstr>Полноценное питание</vt:lpstr>
      <vt:lpstr>Полезные привычки-залог здорового ребенка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Бережем здоровье детей с детства</dc:title>
  <dc:creator>User</dc:creator>
  <cp:lastModifiedBy>User</cp:lastModifiedBy>
  <cp:revision>7</cp:revision>
  <dcterms:created xsi:type="dcterms:W3CDTF">2019-01-24T13:23:49Z</dcterms:created>
  <dcterms:modified xsi:type="dcterms:W3CDTF">2019-01-24T14:20:29Z</dcterms:modified>
</cp:coreProperties>
</file>